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4" r:id="rId2"/>
    <p:sldId id="454" r:id="rId3"/>
    <p:sldId id="505" r:id="rId4"/>
    <p:sldId id="433" r:id="rId5"/>
    <p:sldId id="455" r:id="rId6"/>
    <p:sldId id="423" r:id="rId7"/>
    <p:sldId id="414" r:id="rId8"/>
    <p:sldId id="489" r:id="rId9"/>
    <p:sldId id="506" r:id="rId10"/>
    <p:sldId id="457" r:id="rId11"/>
    <p:sldId id="459" r:id="rId12"/>
    <p:sldId id="460" r:id="rId13"/>
    <p:sldId id="491" r:id="rId14"/>
    <p:sldId id="493" r:id="rId15"/>
    <p:sldId id="509" r:id="rId16"/>
    <p:sldId id="498" r:id="rId17"/>
    <p:sldId id="499" r:id="rId18"/>
    <p:sldId id="510" r:id="rId19"/>
    <p:sldId id="466" r:id="rId20"/>
    <p:sldId id="41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EEB3"/>
    <a:srgbClr val="008000"/>
    <a:srgbClr val="5CC727"/>
    <a:srgbClr val="0000CC"/>
    <a:srgbClr val="FF3399"/>
    <a:srgbClr val="ADE9EF"/>
    <a:srgbClr val="24CA40"/>
    <a:srgbClr val="8C2FBF"/>
    <a:srgbClr val="52E06A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8" autoAdjust="0"/>
    <p:restoredTop sz="81481" autoAdjust="0"/>
  </p:normalViewPr>
  <p:slideViewPr>
    <p:cSldViewPr>
      <p:cViewPr varScale="1">
        <p:scale>
          <a:sx n="88" d="100"/>
          <a:sy n="88" d="100"/>
        </p:scale>
        <p:origin x="14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4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0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7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4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7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5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4AE7991-2FAD-4FAD-91D0-F5406E83A19C}" type="datetimeFigureOut">
              <a:rPr lang="en-US" smtClean="0"/>
              <a:pPr/>
              <a:t>15/04/2020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997A1E3-ED0B-4DFC-85FD-F1B4F620A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60"/>
            <a:ext cx="9224564" cy="5143500"/>
          </a:xfrm>
          <a:prstGeom prst="rect">
            <a:avLst/>
          </a:prstGeom>
        </p:spPr>
      </p:pic>
      <p:sp>
        <p:nvSpPr>
          <p:cNvPr id="14" name="WordArt 26"/>
          <p:cNvSpPr>
            <a:spLocks noChangeArrowheads="1" noChangeShapeType="1" noTextEdit="1"/>
          </p:cNvSpPr>
          <p:nvPr/>
        </p:nvSpPr>
        <p:spPr bwMode="auto">
          <a:xfrm>
            <a:off x="1449163" y="1050347"/>
            <a:ext cx="6477000" cy="353312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43851"/>
              </a:avLst>
            </a:prstTxWarp>
          </a:bodyPr>
          <a:lstStyle/>
          <a:p>
            <a:pPr algn="ctr"/>
            <a:r>
              <a:rPr lang="en-US" sz="1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THAM GIA TIẾT HỌC!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0421" y="3900305"/>
            <a:ext cx="405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i="1" dirty="0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i="1" dirty="0" err="1">
                <a:solidFill>
                  <a:srgbClr val="24CA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400" b="1" i="1" dirty="0">
              <a:solidFill>
                <a:srgbClr val="24CA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82" y="1848228"/>
            <a:ext cx="9144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TẬP ĐỌC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71AD5-08DD-4258-A4C3-A5155A0DD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4" y="2750885"/>
            <a:ext cx="3167967" cy="17311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F55C8B-BEE9-4841-8EAE-79440BE73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3" y="177673"/>
            <a:ext cx="989237" cy="963254"/>
          </a:xfrm>
          <a:prstGeom prst="rect">
            <a:avLst/>
          </a:prstGeom>
        </p:spPr>
      </p:pic>
      <p:pic>
        <p:nvPicPr>
          <p:cNvPr id="3" name="LopChungTaDoanKetBeat-V.A-414257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27866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A68E3-2A5B-49B2-B65B-5C54FA57CB2B}"/>
              </a:ext>
            </a:extLst>
          </p:cNvPr>
          <p:cNvSpPr txBox="1"/>
          <p:nvPr/>
        </p:nvSpPr>
        <p:spPr>
          <a:xfrm>
            <a:off x="0" y="-33968"/>
            <a:ext cx="9224564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MỘT</a:t>
            </a:r>
          </a:p>
          <a:p>
            <a:pPr algn="ctr">
              <a:lnSpc>
                <a:spcPct val="150000"/>
              </a:lnSpc>
            </a:pPr>
            <a:r>
              <a:rPr lang="vi-VN" sz="1600" b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BỈNH KHIÊM</a:t>
            </a:r>
            <a:endParaRPr lang="en-US" sz="16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8C4D54-C957-4874-8837-84F38E9E5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" y="-12821"/>
            <a:ext cx="9124335" cy="5156321"/>
          </a:xfrm>
          <a:prstGeom prst="rect">
            <a:avLst/>
          </a:prstGeom>
        </p:spPr>
      </p:pic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457200" y="1084208"/>
            <a:ext cx="19415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B-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60952" y="1677737"/>
            <a:ext cx="3124200" cy="2722814"/>
          </a:xfrm>
          <a:prstGeom prst="wedgeEllipseCallout">
            <a:avLst>
              <a:gd name="adj1" fmla="val 67277"/>
              <a:gd name="adj2" fmla="val -27578"/>
            </a:avLst>
          </a:prstGeom>
          <a:ln>
            <a:solidFill>
              <a:srgbClr val="5CC727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khổ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thơ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đầu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tác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giả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dùng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từ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ngữ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để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nói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nơi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sông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chảy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ra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biển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  <a:endParaRPr lang="en-US" altLang="en-US" sz="2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7542" y="1579651"/>
            <a:ext cx="49431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000" dirty="0" err="1">
                <a:latin typeface="Times New Roman" panose="02020603050405020304" pitchFamily="18" charset="0"/>
              </a:rPr>
              <a:t>ênh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sóng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nước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Mở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nỗi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chờ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0" y="1563032"/>
            <a:ext cx="4943100" cy="1323439"/>
          </a:xfrm>
          <a:prstGeom prst="rect">
            <a:avLst/>
          </a:prstGeom>
          <a:ln>
            <a:solidFill>
              <a:srgbClr val="5CC72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endParaRPr lang="en-US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000" dirty="0" err="1">
                <a:latin typeface="Times New Roman" panose="02020603050405020304" pitchFamily="18" charset="0"/>
              </a:rPr>
              <a:t>ênh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sóng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nước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Mở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ra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nỗi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chờ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191000" y="1885950"/>
            <a:ext cx="45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410200" y="1885950"/>
            <a:ext cx="170376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495800" y="2190750"/>
            <a:ext cx="1524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886200" y="2825835"/>
            <a:ext cx="6858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3657600" y="3082817"/>
            <a:ext cx="43160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thiệu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ấy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hay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9F64C4-F32B-47F5-999B-B487F9F05573}"/>
              </a:ext>
            </a:extLst>
          </p:cNvPr>
          <p:cNvSpPr txBox="1"/>
          <p:nvPr/>
        </p:nvSpPr>
        <p:spPr>
          <a:xfrm>
            <a:off x="1401501" y="92655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7F5FC4AC-9486-4DDF-9FBE-82923C342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734" y="3520034"/>
            <a:ext cx="54351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2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3" grpId="0" animBg="1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7E7C9-4706-408A-B39E-C2A5C5995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609600" y="889724"/>
            <a:ext cx="19415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B-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4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8" y="1329081"/>
            <a:ext cx="5728658" cy="377251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229970" y="1357672"/>
            <a:ext cx="57286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234037" y="2115959"/>
            <a:ext cx="572865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229970" y="3196911"/>
            <a:ext cx="78939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14677" y="3726692"/>
            <a:ext cx="77415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lowchart: Sequential Access Storage 2"/>
          <p:cNvSpPr/>
          <p:nvPr/>
        </p:nvSpPr>
        <p:spPr>
          <a:xfrm rot="10800000" flipV="1">
            <a:off x="6247590" y="424798"/>
            <a:ext cx="2988326" cy="3077150"/>
          </a:xfrm>
          <a:prstGeom prst="flowChartMagneticTap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000" b="1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6F80E-CCD9-40F0-A87A-A2A3CBB09F21}"/>
              </a:ext>
            </a:extLst>
          </p:cNvPr>
          <p:cNvSpPr txBox="1"/>
          <p:nvPr/>
        </p:nvSpPr>
        <p:spPr>
          <a:xfrm>
            <a:off x="1272733" y="74443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5BC76-5ED7-4CD0-A642-9AB71CBF4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" y="10210"/>
            <a:ext cx="9144000" cy="5143500"/>
          </a:xfrm>
          <a:prstGeom prst="rect">
            <a:avLst/>
          </a:prstGeom>
        </p:spPr>
      </p:pic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533400" y="927431"/>
            <a:ext cx="18565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B-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Tìm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hiểu</a:t>
            </a:r>
            <a:r>
              <a:rPr lang="en-US" altLang="en-US" sz="20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endParaRPr lang="en-US" altLang="en-US" sz="2000" b="1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2224" y="1612405"/>
            <a:ext cx="5040775" cy="1785104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Dù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giáp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rộng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dứt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cội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nguồn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lần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trôi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xuống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Bỗng</a:t>
            </a:r>
            <a:r>
              <a:rPr lang="en-US" altLang="en-US" sz="2000" dirty="0">
                <a:latin typeface="Times New Roman" panose="02020603050405020304" pitchFamily="18" charset="0"/>
              </a:rPr>
              <a:t> …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</a:rPr>
              <a:t> non.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0750" y="1946167"/>
            <a:ext cx="3197931" cy="12715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22224" y="1612405"/>
            <a:ext cx="5040775" cy="1785104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Dù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giáp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mặt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rộng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chẳng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dứt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cội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nguồn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Lá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lần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trôi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xuống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imes New Roman" panose="02020603050405020304" pitchFamily="18" charset="0"/>
              </a:rPr>
              <a:t>Bỗng</a:t>
            </a:r>
            <a:r>
              <a:rPr lang="en-US" altLang="en-US" sz="2000" dirty="0">
                <a:latin typeface="Times New Roman" panose="02020603050405020304" pitchFamily="18" charset="0"/>
              </a:rPr>
              <a:t> …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nhớ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</a:rPr>
              <a:t> non.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70750" y="1462523"/>
            <a:ext cx="3197932" cy="2667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660385" y="3833373"/>
            <a:ext cx="5562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Cửa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sông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quên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cội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nguồn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8F0F9D-4A6E-44BE-B208-F8EA9A2C5C4E}"/>
              </a:ext>
            </a:extLst>
          </p:cNvPr>
          <p:cNvSpPr txBox="1"/>
          <p:nvPr/>
        </p:nvSpPr>
        <p:spPr>
          <a:xfrm>
            <a:off x="1600200" y="160878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1" animBg="1"/>
      <p:bldP spid="10" grpId="0" animBg="1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558223-5173-477B-B68C-981876A6B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927" cy="5143500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944184" y="1339702"/>
            <a:ext cx="1816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i="1" dirty="0">
                <a:solidFill>
                  <a:srgbClr val="5CC727"/>
                </a:solidFill>
                <a:latin typeface="Times New Roman" panose="02020603050405020304" pitchFamily="18" charset="0"/>
              </a:rPr>
              <a:t>A-</a:t>
            </a:r>
            <a:r>
              <a:rPr lang="en-US" altLang="en-US" sz="2400" b="1" i="1" dirty="0" err="1">
                <a:solidFill>
                  <a:srgbClr val="5CC727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400" b="1" i="1" dirty="0">
                <a:solidFill>
                  <a:srgbClr val="5CC72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5CC727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2400" b="1" i="1" dirty="0">
              <a:solidFill>
                <a:srgbClr val="5CC727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096549" y="2078102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</a:rPr>
              <a:t>then khóa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 rot="10799134" flipV="1">
            <a:off x="1096607" y="2569382"/>
            <a:ext cx="2055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</a:rPr>
              <a:t>mênh mông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1087312" y="3026190"/>
            <a:ext cx="220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bạc đầu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002658" y="3494660"/>
            <a:ext cx="2362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lợ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02658" y="3968723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tôm rảo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02658" y="4453511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lấp lóa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3756584" y="1352987"/>
            <a:ext cx="21916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B-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3179002" y="1885949"/>
            <a:ext cx="4035" cy="298699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Horizontal Scroll 20"/>
          <p:cNvSpPr/>
          <p:nvPr/>
        </p:nvSpPr>
        <p:spPr>
          <a:xfrm>
            <a:off x="3531371" y="1760998"/>
            <a:ext cx="4972748" cy="3119969"/>
          </a:xfrm>
          <a:prstGeom prst="horizontalScroll">
            <a:avLst/>
          </a:prstGeom>
          <a:solidFill>
            <a:srgbClr val="ADE9E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Ý </a:t>
            </a:r>
            <a:r>
              <a:rPr lang="en-US" alt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nghĩa</a:t>
            </a:r>
            <a:r>
              <a:rPr lang="en-US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</a:t>
            </a:r>
            <a:r>
              <a:rPr lang="vi-VN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400" b="1" dirty="0">
                <a:solidFill>
                  <a:srgbClr val="0000CC"/>
                </a:solidFill>
              </a:rPr>
              <a:t>uống nước nhớ nguồn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36E132-C9F0-413D-B5A8-0826BA9D13E7}"/>
              </a:ext>
            </a:extLst>
          </p:cNvPr>
          <p:cNvSpPr txBox="1"/>
          <p:nvPr/>
        </p:nvSpPr>
        <p:spPr>
          <a:xfrm>
            <a:off x="1638300" y="171512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ECD5F-93B7-4F33-AF41-FB503A773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3"/>
            <a:ext cx="9144000" cy="5130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0"/>
            <a:ext cx="3962400" cy="6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C-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2"/>
          <p:cNvSpPr>
            <a:spLocks noChangeArrowheads="1"/>
          </p:cNvSpPr>
          <p:nvPr/>
        </p:nvSpPr>
        <p:spPr bwMode="auto">
          <a:xfrm>
            <a:off x="2286000" y="514350"/>
            <a:ext cx="5181600" cy="462915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then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khoá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khép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giờ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Mênh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nước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Mở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đợi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chờ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mẫn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Gửi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phù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bồi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ùa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biển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xôi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4" name="Rectangle 52"/>
          <p:cNvSpPr>
            <a:spLocks noChangeArrowheads="1"/>
          </p:cNvSpPr>
          <p:nvPr/>
        </p:nvSpPr>
        <p:spPr bwMode="auto">
          <a:xfrm>
            <a:off x="2284071" y="514350"/>
            <a:ext cx="5181600" cy="462915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then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khép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giờ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Mênh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nước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Mở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chờ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Gửi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phù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bồi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ùa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biển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xôi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352800" y="609600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334000" y="1123950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114800" y="1657350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638800" y="2114550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715000" y="2114550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71800" y="3124200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388489" y="3638550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333416" y="4239614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57800" y="4670289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285535" y="4670289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1735" y="4670289"/>
            <a:ext cx="76200" cy="36195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EB1BF86-197C-4CE4-9DA4-C6EB749FE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269" y="1838325"/>
            <a:ext cx="94773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02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7550EC-2194-4B76-8C62-CE3A4D297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814620"/>
            <a:ext cx="25908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9800" y="221159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0" y="1375508"/>
            <a:ext cx="5563812" cy="421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</a:p>
          <a:p>
            <a:pPr algn="just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</a:t>
            </a:r>
          </a:p>
          <a:p>
            <a:pPr algn="just">
              <a:spcBef>
                <a:spcPct val="0"/>
              </a:spcBef>
            </a:pP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</a:p>
          <a:p>
            <a:pPr algn="just">
              <a:spcBef>
                <a:spcPct val="0"/>
              </a:spcBef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endParaRPr lang="en-US" alt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77250" y="1418578"/>
            <a:ext cx="1013750" cy="425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76800" y="1843598"/>
            <a:ext cx="1630573" cy="35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61772" y="2186920"/>
            <a:ext cx="1449606" cy="439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57767" y="2599587"/>
            <a:ext cx="1571633" cy="439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85931" y="3334532"/>
            <a:ext cx="1233669" cy="515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05400" y="3795820"/>
            <a:ext cx="960822" cy="385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14600" y="4180908"/>
            <a:ext cx="1571633" cy="439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284808" y="4602541"/>
            <a:ext cx="1571633" cy="335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32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282FBB-1435-47DD-8BD8-C33CD7AB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5133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819150"/>
            <a:ext cx="25908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5088" y="66675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trứng</a:t>
            </a:r>
            <a:endParaRPr lang="en-US" altLang="en-US" sz="2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4581" y="1774507"/>
            <a:ext cx="4499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lành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4581" y="120015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tiễn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2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5088" y="13335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lấp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loá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4581" y="2917507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rảo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búng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càng</a:t>
            </a:r>
            <a:endParaRPr lang="en-US" altLang="en-US" sz="2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5088" y="401955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uốn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7493" y="234315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55088" y="3486150"/>
            <a:ext cx="426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Còi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ngân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giã</a:t>
            </a:r>
            <a:r>
              <a:rPr lang="en-US" altLang="en-US" sz="2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endParaRPr lang="en-US" altLang="en-US" sz="2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60428" y="169805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362200" y="757723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360428" y="1312081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60428" y="1808738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62200" y="2387929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360428" y="2997529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71061" y="3546312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60428" y="4095095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362200" y="169805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/>
          <p:cNvSpPr/>
          <p:nvPr/>
        </p:nvSpPr>
        <p:spPr>
          <a:xfrm>
            <a:off x="2360428" y="757722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2360428" y="1306506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" name="Oval 28"/>
          <p:cNvSpPr/>
          <p:nvPr/>
        </p:nvSpPr>
        <p:spPr>
          <a:xfrm>
            <a:off x="2360428" y="1805409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Oval 29"/>
          <p:cNvSpPr/>
          <p:nvPr/>
        </p:nvSpPr>
        <p:spPr>
          <a:xfrm>
            <a:off x="2360428" y="2377137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2360428" y="2996728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2371061" y="3546311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Oval 32"/>
          <p:cNvSpPr/>
          <p:nvPr/>
        </p:nvSpPr>
        <p:spPr>
          <a:xfrm>
            <a:off x="2360428" y="4095094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563" y="1576280"/>
            <a:ext cx="21654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u="sng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2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1, 2, 3, 4, 5, 6, 7, 8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20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ược </a:t>
            </a:r>
            <a:r>
              <a:rPr lang="en-US" sz="220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537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37C03-D106-4668-895E-336839902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" y="0"/>
            <a:ext cx="911741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819150"/>
            <a:ext cx="25908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164885"/>
            <a:ext cx="472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trứng</a:t>
            </a:r>
            <a:endParaRPr lang="en-US" altLang="en-US" sz="2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4581" y="787729"/>
            <a:ext cx="42672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rảo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búng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càng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4581" y="1352550"/>
            <a:ext cx="42672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uốn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sóng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4581" y="1885950"/>
            <a:ext cx="42672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lấp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loá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7493" y="2495550"/>
            <a:ext cx="42672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4581" y="3073729"/>
            <a:ext cx="42672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ngân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giã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4581" y="3607129"/>
            <a:ext cx="42672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tiễn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2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7492" y="4216729"/>
            <a:ext cx="4704907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lành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49919" y="197702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2443717" y="742950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2449919" y="1321129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2449919" y="1827012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2449919" y="2464129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2449919" y="3028950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Oval 23"/>
          <p:cNvSpPr/>
          <p:nvPr/>
        </p:nvSpPr>
        <p:spPr>
          <a:xfrm>
            <a:off x="2449919" y="3592180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Oval 24"/>
          <p:cNvSpPr/>
          <p:nvPr/>
        </p:nvSpPr>
        <p:spPr>
          <a:xfrm>
            <a:off x="2449919" y="4140529"/>
            <a:ext cx="457200" cy="412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2BC8A-8D28-4455-83E4-1024BCE99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82779"/>
            <a:ext cx="1752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4458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558223-5173-477B-B68C-981876A6B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927" cy="5143500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944184" y="1339702"/>
            <a:ext cx="1816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A-</a:t>
            </a:r>
            <a:r>
              <a:rPr lang="en-US" altLang="en-US" sz="2400" b="1" i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4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2400" b="1" i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096549" y="2078102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</a:rPr>
              <a:t>then khóa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 rot="10799134" flipV="1">
            <a:off x="1096607" y="2569382"/>
            <a:ext cx="2055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</a:rPr>
              <a:t>mênh mông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1087312" y="3026190"/>
            <a:ext cx="220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bạc đầu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002658" y="3494660"/>
            <a:ext cx="2362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lợ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02658" y="3968723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tôm rảo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02658" y="4453511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lấp lóa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3756584" y="1352987"/>
            <a:ext cx="21916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B- </a:t>
            </a:r>
            <a:r>
              <a:rPr lang="en-US" alt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endParaRPr lang="en-US" alt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3179002" y="1885949"/>
            <a:ext cx="4035" cy="298699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Horizontal Scroll 20"/>
          <p:cNvSpPr/>
          <p:nvPr/>
        </p:nvSpPr>
        <p:spPr>
          <a:xfrm>
            <a:off x="3531371" y="1760998"/>
            <a:ext cx="4972748" cy="3119969"/>
          </a:xfrm>
          <a:prstGeom prst="horizontalScroll">
            <a:avLst/>
          </a:prstGeom>
          <a:solidFill>
            <a:srgbClr val="ADE9E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Ý </a:t>
            </a:r>
            <a:r>
              <a:rPr lang="en-US" alt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nghĩa</a:t>
            </a:r>
            <a:r>
              <a:rPr lang="en-US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</a:t>
            </a:r>
            <a:r>
              <a:rPr lang="vi-VN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400" b="1" dirty="0">
                <a:solidFill>
                  <a:srgbClr val="0000CC"/>
                </a:solidFill>
              </a:rPr>
              <a:t>uống nước nhớ nguồn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36E132-C9F0-413D-B5A8-0826BA9D13E7}"/>
              </a:ext>
            </a:extLst>
          </p:cNvPr>
          <p:cNvSpPr txBox="1"/>
          <p:nvPr/>
        </p:nvSpPr>
        <p:spPr>
          <a:xfrm>
            <a:off x="1600200" y="160878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32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616D8-27DF-43EF-955D-A76CAC1C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38400" y="2652545"/>
            <a:ext cx="510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</a:t>
            </a:r>
            <a:r>
              <a:rPr lang="vi-VN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1828297" y="2190880"/>
            <a:ext cx="1220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i="1" u="sng" dirty="0" err="1">
                <a:latin typeface="Times New Roman" panose="02020603050405020304" pitchFamily="18" charset="0"/>
              </a:rPr>
              <a:t>Dặn</a:t>
            </a:r>
            <a:r>
              <a:rPr lang="en-US" altLang="en-US" sz="2400" b="1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latin typeface="Times New Roman" panose="02020603050405020304" pitchFamily="18" charset="0"/>
              </a:rPr>
              <a:t>dò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8290E-91EC-44E5-93CA-C7B223153F70}"/>
              </a:ext>
            </a:extLst>
          </p:cNvPr>
          <p:cNvSpPr txBox="1"/>
          <p:nvPr/>
        </p:nvSpPr>
        <p:spPr>
          <a:xfrm>
            <a:off x="1219200" y="1011007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4614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8ADD6-8A13-4080-8D09-848E3751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" y="41595"/>
            <a:ext cx="9144000" cy="5143500"/>
          </a:xfrm>
          <a:prstGeom prst="rect">
            <a:avLst/>
          </a:prstGeom>
        </p:spPr>
      </p:pic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3200400" y="138321"/>
            <a:ext cx="2667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533400" y="806290"/>
            <a:ext cx="2933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2291558" y="1224015"/>
            <a:ext cx="548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00" y="551043"/>
            <a:ext cx="1143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193EAB1E-0322-4D89-AE21-170A330C5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47235"/>
            <a:ext cx="6934200" cy="9146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just"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1- 2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5B4AAC-E0C4-4B37-8A95-F22157386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13345"/>
            <a:ext cx="7509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just" eaLnBrk="1" hangingPunct="1"/>
            <a:r>
              <a:rPr lang="pt-B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vua Hùng là những người đầu tiên lập nước Văn Lang, đóng đô ở thành Phong Châu vùng Phú Thọ, cách nay khoảng 4000 năm.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96C0F74-B94A-4370-BF51-11E2E3E47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968" y="3287854"/>
            <a:ext cx="5530056" cy="5777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7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8" grpId="0"/>
      <p:bldP spid="166923" grpId="0"/>
      <p:bldP spid="10" grpId="0" animBg="1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0D746E-6C8A-4987-9058-1CD813FCB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WordArt 4"/>
          <p:cNvSpPr>
            <a:spLocks noChangeArrowheads="1" noChangeShapeType="1" noTextEdit="1"/>
          </p:cNvSpPr>
          <p:nvPr/>
        </p:nvSpPr>
        <p:spPr bwMode="auto">
          <a:xfrm>
            <a:off x="2514600" y="1162050"/>
            <a:ext cx="4800600" cy="14097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học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A46FC-094A-4CF3-AC1B-0176469E3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14550"/>
            <a:ext cx="2514600" cy="1971982"/>
          </a:xfrm>
          <a:prstGeom prst="rect">
            <a:avLst/>
          </a:prstGeom>
        </p:spPr>
      </p:pic>
      <p:pic>
        <p:nvPicPr>
          <p:cNvPr id="2" name="NguoiThayBeat-VA_47tw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6844" y="4205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2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" y="-17121"/>
            <a:ext cx="9142071" cy="5143500"/>
          </a:xfrm>
          <a:prstGeom prst="rect">
            <a:avLst/>
          </a:prstGeom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934200" y="590550"/>
            <a:ext cx="1600200" cy="16002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6326529" y="2190750"/>
            <a:ext cx="1522071" cy="16002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4537276" y="3898739"/>
            <a:ext cx="1372565" cy="122764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1E3397-C947-4E9E-BB69-B11C30C464E4}"/>
              </a:ext>
            </a:extLst>
          </p:cNvPr>
          <p:cNvSpPr/>
          <p:nvPr/>
        </p:nvSpPr>
        <p:spPr>
          <a:xfrm>
            <a:off x="636639" y="1688324"/>
            <a:ext cx="137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biển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473934-34D9-47A2-853F-931C5AFABFA3}"/>
              </a:ext>
            </a:extLst>
          </p:cNvPr>
          <p:cNvSpPr/>
          <p:nvPr/>
        </p:nvSpPr>
        <p:spPr>
          <a:xfrm>
            <a:off x="636639" y="2592029"/>
            <a:ext cx="137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Bãi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bồi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711F3D-71B3-4E5F-AC2D-5436244EE981}"/>
              </a:ext>
            </a:extLst>
          </p:cNvPr>
          <p:cNvSpPr/>
          <p:nvPr/>
        </p:nvSpPr>
        <p:spPr>
          <a:xfrm>
            <a:off x="609600" y="3555839"/>
            <a:ext cx="137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Cửa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AC351-F4D0-4120-95BD-D30BE6FEA7A4}"/>
              </a:ext>
            </a:extLst>
          </p:cNvPr>
          <p:cNvSpPr/>
          <p:nvPr/>
        </p:nvSpPr>
        <p:spPr>
          <a:xfrm>
            <a:off x="636639" y="754567"/>
            <a:ext cx="137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Cửa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biển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45A9-BFB0-4592-B033-22C9316CCE6C}"/>
              </a:ext>
            </a:extLst>
          </p:cNvPr>
          <p:cNvSpPr txBox="1"/>
          <p:nvPr/>
        </p:nvSpPr>
        <p:spPr>
          <a:xfrm>
            <a:off x="497712" y="257329"/>
            <a:ext cx="582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B2EE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CCEA01-FC92-413F-B5AE-91AE82B23E60}"/>
              </a:ext>
            </a:extLst>
          </p:cNvPr>
          <p:cNvSpPr/>
          <p:nvPr/>
        </p:nvSpPr>
        <p:spPr>
          <a:xfrm>
            <a:off x="617317" y="3555839"/>
            <a:ext cx="1371600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Cửa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2764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 animBg="1"/>
      <p:bldP spid="7" grpId="0" animBg="1"/>
      <p:bldP spid="11" grpId="0" animBg="1"/>
      <p:bldP spid="12" grpId="0" animBg="1"/>
      <p:bldP spid="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01AAC-A020-4824-B0F1-A34152BF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10400" y="0"/>
            <a:ext cx="1468831" cy="1066093"/>
            <a:chOff x="23750" y="1123950"/>
            <a:chExt cx="1468831" cy="1258800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750" y="1123950"/>
              <a:ext cx="1468831" cy="1258800"/>
            </a:xfrm>
            <a:prstGeom prst="rect">
              <a:avLst/>
            </a:prstGeom>
            <a:noFill/>
          </p:spPr>
        </p:pic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90900" y="1337742"/>
              <a:ext cx="95288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74</a:t>
              </a:r>
              <a:endPara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95600" y="4616076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9011"/>
            <a:ext cx="8229600" cy="346706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DF3E29-CBB1-4E10-A69D-D863A1782F8A}"/>
              </a:ext>
            </a:extLst>
          </p:cNvPr>
          <p:cNvSpPr txBox="1"/>
          <p:nvPr/>
        </p:nvSpPr>
        <p:spPr>
          <a:xfrm>
            <a:off x="1219200" y="5043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2E152-FEEA-4066-A6F7-AD6DBB46F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" y="-1353"/>
            <a:ext cx="9139101" cy="5143500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476419" y="943583"/>
            <a:ext cx="1816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i="1" dirty="0">
                <a:solidFill>
                  <a:srgbClr val="5CC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altLang="en-US" sz="2400" b="1" i="1" dirty="0" err="1">
                <a:solidFill>
                  <a:srgbClr val="5CC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i="1" dirty="0">
                <a:solidFill>
                  <a:srgbClr val="5CC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5CC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400" b="1" i="1" dirty="0">
              <a:solidFill>
                <a:srgbClr val="5CC7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814795" y="1562741"/>
            <a:ext cx="16723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khóa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 rot="10799134" flipV="1">
            <a:off x="806200" y="2058830"/>
            <a:ext cx="16432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mênh mông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806149" y="2540134"/>
            <a:ext cx="18652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sóng bạc đầu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41828" y="2988681"/>
            <a:ext cx="19939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lợ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732520" y="3440554"/>
            <a:ext cx="19939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tôm rảo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32520" y="3865359"/>
            <a:ext cx="19939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lấp lóa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218A3973-EFD9-40BE-BC7E-D11367B21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358298"/>
            <a:ext cx="0" cy="3423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E378D583-7E16-41DD-A397-C79AEFCC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491" y="1358298"/>
            <a:ext cx="4328773" cy="332308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endParaRPr lang="en-US" altLang="en-US" sz="20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altLang="en-US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 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</a:pP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endParaRPr lang="en-US" altLang="en-US" sz="20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0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altLang="en-US" sz="2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</a:pP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0B96B063-2C06-477B-B454-474EAAF3D2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4838" y="1344112"/>
            <a:ext cx="80962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0522E37E-3927-4E9B-821B-9CAEF1FF40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1703471"/>
            <a:ext cx="80963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2BC83C39-3A7E-4F4A-AA58-4627BCB5C8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0" y="2141226"/>
            <a:ext cx="80963" cy="3413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5">
            <a:extLst>
              <a:ext uri="{FF2B5EF4-FFF2-40B4-BE49-F238E27FC236}">
                <a16:creationId xmlns:a16="http://schemas.microsoft.com/office/drawing/2014/main" id="{E66120CA-52B6-4330-9709-F65F4AA5CB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5348" y="2450714"/>
            <a:ext cx="80964" cy="43193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AD4F37C7-4FD1-40ED-82ED-AD87C4DF9D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1222" y="3196014"/>
            <a:ext cx="80963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7">
            <a:extLst>
              <a:ext uri="{FF2B5EF4-FFF2-40B4-BE49-F238E27FC236}">
                <a16:creationId xmlns:a16="http://schemas.microsoft.com/office/drawing/2014/main" id="{A2FDAC54-5DC3-4EA2-8F7A-4A1DDD1776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6312" y="3537696"/>
            <a:ext cx="80963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8">
            <a:extLst>
              <a:ext uri="{FF2B5EF4-FFF2-40B4-BE49-F238E27FC236}">
                <a16:creationId xmlns:a16="http://schemas.microsoft.com/office/drawing/2014/main" id="{F1C513FC-C95D-4FB4-9E20-FEA0FC1B38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0545" y="3977017"/>
            <a:ext cx="80963" cy="3254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9">
            <a:extLst>
              <a:ext uri="{FF2B5EF4-FFF2-40B4-BE49-F238E27FC236}">
                <a16:creationId xmlns:a16="http://schemas.microsoft.com/office/drawing/2014/main" id="{774B2159-F300-4B19-9CFA-E63735CB29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45473" y="4260988"/>
            <a:ext cx="80962" cy="42039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1">
            <a:extLst>
              <a:ext uri="{FF2B5EF4-FFF2-40B4-BE49-F238E27FC236}">
                <a16:creationId xmlns:a16="http://schemas.microsoft.com/office/drawing/2014/main" id="{40F2E998-46A3-42C0-9E72-C4937CDEA1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5387" y="2495528"/>
            <a:ext cx="80963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>
            <a:extLst>
              <a:ext uri="{FF2B5EF4-FFF2-40B4-BE49-F238E27FC236}">
                <a16:creationId xmlns:a16="http://schemas.microsoft.com/office/drawing/2014/main" id="{6826F315-5A49-49AE-A6E2-A0B41C1EAC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1872" y="4296812"/>
            <a:ext cx="80962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D21DC5BD-EE37-4C36-8BD0-1A3EF995FD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40574" y="3221004"/>
            <a:ext cx="120650" cy="40639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409D4C-5967-4A6D-8927-FCD7CC970AE0}"/>
              </a:ext>
            </a:extLst>
          </p:cNvPr>
          <p:cNvSpPr txBox="1"/>
          <p:nvPr/>
        </p:nvSpPr>
        <p:spPr>
          <a:xfrm>
            <a:off x="1218485" y="63682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21">
            <a:extLst>
              <a:ext uri="{FF2B5EF4-FFF2-40B4-BE49-F238E27FC236}">
                <a16:creationId xmlns:a16="http://schemas.microsoft.com/office/drawing/2014/main" id="{49390AC6-0397-478E-B4DB-F4FBD0089D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56350" y="2495528"/>
            <a:ext cx="80963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1">
            <a:extLst>
              <a:ext uri="{FF2B5EF4-FFF2-40B4-BE49-F238E27FC236}">
                <a16:creationId xmlns:a16="http://schemas.microsoft.com/office/drawing/2014/main" id="{01984E4E-95D3-4476-B3FE-177F3C0E57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435" y="4260987"/>
            <a:ext cx="80963" cy="40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0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8" grpId="0"/>
      <p:bldP spid="12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A946A5F-A672-4E47-830A-7C6A66961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84208"/>
            <a:ext cx="8458200" cy="354494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3810000" y="3357846"/>
            <a:ext cx="457200" cy="92620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>
            <a:extLst>
              <a:ext uri="{FF2B5EF4-FFF2-40B4-BE49-F238E27FC236}">
                <a16:creationId xmlns:a16="http://schemas.microsoft.com/office/drawing/2014/main" id="{3DBA4EB7-62F8-484D-84F0-31C2E4F54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03" y="4588180"/>
            <a:ext cx="5715000" cy="62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>
              <a:buFontTx/>
              <a:buChar char="-"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Cửa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chảy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ra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biển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hoặc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dòng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sông</a:t>
            </a:r>
            <a:r>
              <a:rPr lang="en-US" alt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khác.</a:t>
            </a:r>
            <a:endParaRPr lang="en-US" altLang="en-US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7DC21-75A2-4049-A84B-81B8A38FFC8E}"/>
              </a:ext>
            </a:extLst>
          </p:cNvPr>
          <p:cNvSpPr txBox="1"/>
          <p:nvPr/>
        </p:nvSpPr>
        <p:spPr>
          <a:xfrm>
            <a:off x="1333500" y="747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7050A-103A-416C-98BD-5FCD117ED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84208"/>
            <a:ext cx="8458200" cy="3509291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6F3ABDB6-8BE4-4B39-9CFB-80A4DE9E2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413625"/>
            <a:ext cx="4789487" cy="86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Bãi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bồi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khoảng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đất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bồi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ven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ven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biển</a:t>
            </a:r>
            <a:r>
              <a:rPr lang="en-US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6B258-ADC7-4555-80D9-96BC28A185EF}"/>
              </a:ext>
            </a:extLst>
          </p:cNvPr>
          <p:cNvSpPr txBox="1"/>
          <p:nvPr/>
        </p:nvSpPr>
        <p:spPr>
          <a:xfrm>
            <a:off x="1371600" y="26375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D1F8B-4886-4419-9591-1434DC505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00150"/>
            <a:ext cx="8534400" cy="33528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FFF7876-9BBC-4D49-8597-4AD62A737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400550"/>
            <a:ext cx="792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Sóng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bạc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đầu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sóng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lớn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ngọn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sóng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bọt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tung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xóa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5D684-B9E9-4583-9298-A8CB93C3152A}"/>
              </a:ext>
            </a:extLst>
          </p:cNvPr>
          <p:cNvSpPr txBox="1"/>
          <p:nvPr/>
        </p:nvSpPr>
        <p:spPr>
          <a:xfrm>
            <a:off x="1219200" y="82718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 SÔNG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1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2425388-955F-4366-813A-E21BBD848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0"/>
            <a:ext cx="9121116" cy="5134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575" y="3714750"/>
            <a:ext cx="127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" y="68571"/>
            <a:ext cx="4648199" cy="2365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" y="2493215"/>
            <a:ext cx="4648200" cy="2571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4ABA75-F5A2-4B35-A304-04D9728C3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328" y="3017090"/>
            <a:ext cx="403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just" defTabSz="3143250" eaLnBrk="1" hangingPunct="1"/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Tôm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rảo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loại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tôm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</a:t>
            </a:r>
          </a:p>
          <a:p>
            <a:pPr algn="just" defTabSz="3143250" eaLnBrk="1" hangingPunct="1"/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vùng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lợ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thân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nhỏ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dài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8E0BA-3F32-4EA7-93CE-F3B4DDD18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328" y="489292"/>
            <a:ext cx="427827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just" defTabSz="2970213" eaLnBrk="1" hangingPunct="1"/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một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loại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sống</a:t>
            </a:r>
            <a:r>
              <a:rPr lang="en-US" alt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</a:t>
            </a:r>
            <a:endParaRPr lang="vi-VN" altLang="en-US" sz="20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vùng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lợ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hai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vây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lưng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ngắn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</a:t>
            </a:r>
          </a:p>
          <a:p>
            <a:pPr algn="just" eaLnBrk="1" hangingPunct="1"/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dài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20cm,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lưng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màu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xám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lục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hay</a:t>
            </a:r>
          </a:p>
          <a:p>
            <a:pPr algn="just" eaLnBrk="1" hangingPunct="1"/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lam</a:t>
            </a:r>
            <a:r>
              <a:rPr lang="en-US" alt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hai bên hông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trắng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bụng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hơi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vàng</a:t>
            </a:r>
            <a:r>
              <a:rPr lang="en-US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0" descr="BT0202">
            <a:extLst>
              <a:ext uri="{FF2B5EF4-FFF2-40B4-BE49-F238E27FC236}">
                <a16:creationId xmlns:a16="http://schemas.microsoft.com/office/drawing/2014/main" id="{54FEDF17-24AF-4F80-BB80-19C2FA8D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34" y="2186879"/>
            <a:ext cx="511666" cy="4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BT0202">
            <a:extLst>
              <a:ext uri="{FF2B5EF4-FFF2-40B4-BE49-F238E27FC236}">
                <a16:creationId xmlns:a16="http://schemas.microsoft.com/office/drawing/2014/main" id="{D2C922DB-B6AA-4156-BE84-388EDE6B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67" y="2079303"/>
            <a:ext cx="609600" cy="5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BT0202">
            <a:extLst>
              <a:ext uri="{FF2B5EF4-FFF2-40B4-BE49-F238E27FC236}">
                <a16:creationId xmlns:a16="http://schemas.microsoft.com/office/drawing/2014/main" id="{70789C3D-7021-41CB-9331-A5B6903B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01" y="2669852"/>
            <a:ext cx="414649" cy="37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4359</TotalTime>
  <Words>1209</Words>
  <Application>Microsoft Office PowerPoint</Application>
  <PresentationFormat>On-screen Show (16:9)</PresentationFormat>
  <Paragraphs>222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Century Schoolbook</vt:lpstr>
      <vt:lpstr>Tahoma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Thành Tín</cp:lastModifiedBy>
  <cp:revision>391</cp:revision>
  <dcterms:created xsi:type="dcterms:W3CDTF">2014-09-16T11:54:17Z</dcterms:created>
  <dcterms:modified xsi:type="dcterms:W3CDTF">2020-04-15T08:45:46Z</dcterms:modified>
</cp:coreProperties>
</file>